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7" r:id="rId9"/>
    <p:sldId id="260" r:id="rId10"/>
    <p:sldId id="264" r:id="rId11"/>
    <p:sldId id="261" r:id="rId12"/>
    <p:sldId id="262" r:id="rId1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2EA"/>
    <a:srgbClr val="014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68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322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5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18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40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8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22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79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82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483875" y="4277350"/>
            <a:ext cx="3470700" cy="86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Philip </a:t>
            </a:r>
            <a:r>
              <a:rPr lang="en-GB" dirty="0" err="1" smtClean="0"/>
              <a:t>Mahama</a:t>
            </a:r>
            <a:r>
              <a:rPr lang="en-GB" dirty="0" smtClean="0"/>
              <a:t> </a:t>
            </a:r>
            <a:r>
              <a:rPr lang="en-GB" dirty="0" err="1" smtClean="0"/>
              <a:t>Akpanyi</a:t>
            </a:r>
            <a:endParaRPr lang="en-GB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               Francis </a:t>
            </a:r>
            <a:r>
              <a:rPr lang="en-GB" dirty="0" err="1" smtClean="0"/>
              <a:t>Nutefe</a:t>
            </a:r>
            <a:r>
              <a:rPr lang="en-GB" dirty="0" smtClean="0"/>
              <a:t> </a:t>
            </a:r>
            <a:r>
              <a:rPr lang="en-GB" dirty="0" err="1" smtClean="0"/>
              <a:t>Tsigbey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73" y="1601636"/>
            <a:ext cx="5770101" cy="12844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5700" y="306705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SEU COMPUTADOR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48375" y="3048000"/>
            <a:ext cx="25908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MELHOR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38850" y="3048000"/>
            <a:ext cx="25908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RÁPIDO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0274" y="3048000"/>
            <a:ext cx="269557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RESISTENTE A VIRUS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019800" y="3048000"/>
            <a:ext cx="2695574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FÁCIL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019800" y="3048000"/>
            <a:ext cx="2695573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MAIS SEGURO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019799" y="3048000"/>
            <a:ext cx="2714624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MAIS CONFIÁVEL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 animBg="1"/>
      <p:bldP spid="10" grpId="1" animBg="1"/>
      <p:bldP spid="11" grpId="1" animBg="1"/>
      <p:bldP spid="12" grpId="1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p18"/>
          <p:cNvSpPr txBox="1">
            <a:spLocks/>
          </p:cNvSpPr>
          <p:nvPr/>
        </p:nvSpPr>
        <p:spPr>
          <a:xfrm>
            <a:off x="1437456" y="224117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INTERFACE GRÁFICA</a:t>
            </a:r>
            <a:endParaRPr lang="en-GB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41" y="83284"/>
            <a:ext cx="837806" cy="6621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1" y="745435"/>
            <a:ext cx="6544101" cy="43540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p18"/>
          <p:cNvSpPr txBox="1">
            <a:spLocks/>
          </p:cNvSpPr>
          <p:nvPr/>
        </p:nvSpPr>
        <p:spPr>
          <a:xfrm>
            <a:off x="1014369" y="94461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INTERFACE GRÁFICA</a:t>
            </a:r>
            <a:endParaRPr lang="en-GB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" y="632731"/>
            <a:ext cx="7870325" cy="442489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91401" y="2381982"/>
            <a:ext cx="6936000" cy="523800"/>
          </a:xfrm>
        </p:spPr>
        <p:txBody>
          <a:bodyPr/>
          <a:lstStyle/>
          <a:p>
            <a:pPr algn="ctr"/>
            <a:r>
              <a:rPr lang="pt-BR" dirty="0" smtClean="0"/>
              <a:t>Obrigado pela atenção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4301" y="1820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SOBRE ZORIN</a:t>
            </a:r>
            <a:endParaRPr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539765" y="915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Começou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2008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2" y="789043"/>
            <a:ext cx="534499" cy="5344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" y="1424010"/>
            <a:ext cx="632150" cy="6321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5" y="2761336"/>
            <a:ext cx="770036" cy="565012"/>
          </a:xfrm>
          <a:prstGeom prst="rect">
            <a:avLst/>
          </a:prstGeom>
        </p:spPr>
      </p:pic>
      <p:sp>
        <p:nvSpPr>
          <p:cNvPr id="15" name="Google Shape;236;p18"/>
          <p:cNvSpPr txBox="1"/>
          <p:nvPr/>
        </p:nvSpPr>
        <p:spPr>
          <a:xfrm>
            <a:off x="1539765" y="1597029"/>
            <a:ext cx="3273166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Zorin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Group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236;p18"/>
          <p:cNvSpPr txBox="1"/>
          <p:nvPr/>
        </p:nvSpPr>
        <p:spPr>
          <a:xfrm>
            <a:off x="1539764" y="2895705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Usuários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de Windows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ou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com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pouca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experiência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Linux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1" y="3522339"/>
            <a:ext cx="721450" cy="527100"/>
          </a:xfrm>
          <a:prstGeom prst="rect">
            <a:avLst/>
          </a:prstGeom>
        </p:spPr>
      </p:pic>
      <p:sp>
        <p:nvSpPr>
          <p:cNvPr id="18" name="Google Shape;236;p18"/>
          <p:cNvSpPr txBox="1"/>
          <p:nvPr/>
        </p:nvSpPr>
        <p:spPr>
          <a:xfrm>
            <a:off x="1539764" y="3647694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C++, Python, D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457"/>
            <a:ext cx="2079631" cy="762600"/>
          </a:xfrm>
          <a:prstGeom prst="rect">
            <a:avLst/>
          </a:prstGeom>
        </p:spPr>
      </p:pic>
      <p:sp>
        <p:nvSpPr>
          <p:cNvPr id="20" name="Google Shape;236;p18"/>
          <p:cNvSpPr txBox="1"/>
          <p:nvPr/>
        </p:nvSpPr>
        <p:spPr>
          <a:xfrm>
            <a:off x="1539764" y="4514140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Zorin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1.0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lançado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1 de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julho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de 2009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8" y="2079705"/>
            <a:ext cx="653924" cy="624497"/>
          </a:xfrm>
          <a:prstGeom prst="rect">
            <a:avLst/>
          </a:prstGeom>
        </p:spPr>
      </p:pic>
      <p:sp>
        <p:nvSpPr>
          <p:cNvPr id="22" name="Google Shape;236;p18"/>
          <p:cNvSpPr txBox="1"/>
          <p:nvPr/>
        </p:nvSpPr>
        <p:spPr>
          <a:xfrm>
            <a:off x="1539765" y="2255374"/>
            <a:ext cx="3273166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Ubuntu (Linux)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31961"/>
            <a:ext cx="590519" cy="59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15" grpId="0"/>
      <p:bldP spid="16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4;p18"/>
          <p:cNvSpPr txBox="1">
            <a:spLocks noGrp="1"/>
          </p:cNvSpPr>
          <p:nvPr>
            <p:ph type="title"/>
          </p:nvPr>
        </p:nvSpPr>
        <p:spPr>
          <a:xfrm>
            <a:off x="1294301" y="1820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BREVE HISTÓRIA</a:t>
            </a:r>
            <a:endParaRPr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2538"/>
              </p:ext>
            </p:extLst>
          </p:nvPr>
        </p:nvGraphicFramePr>
        <p:xfrm>
          <a:off x="2564528" y="648030"/>
          <a:ext cx="4708634" cy="4434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317"/>
                <a:gridCol w="2354317"/>
              </a:tblGrid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Versão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julho de 2009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Edition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’09 (2.0 </a:t>
                      </a: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Preview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de dezembro de 2009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janeiro de 2010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de junho de 2010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de dezembro de 2010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de junho de 2011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de fevereiro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de março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de junho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de agosto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 Lite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fevereiro de 2013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 Lite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de junho de 2013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de janeiro de 2014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julho de 2014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agosto de 2015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de fevereiro de 2016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de novembro de 2016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de fevereiro de 2017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de setembro de 2017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março de 2018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de setembro de 2018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de junho de 2019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</a:tbl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529280" y="14400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strike="noStrik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/>
              </a:rPr>
              <a:t>REQUISITOS MINIMOS DE INSTALAÇÃO </a:t>
            </a:r>
            <a:endParaRPr lang="en-GB" sz="2400" b="1" strike="noStrik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/>
            </a:endParaRPr>
          </a:p>
        </p:txBody>
      </p:sp>
      <p:pic>
        <p:nvPicPr>
          <p:cNvPr id="217" name="Imagem 7"/>
          <p:cNvPicPr/>
          <p:nvPr/>
        </p:nvPicPr>
        <p:blipFill>
          <a:blip r:embed="rId2"/>
          <a:stretch/>
        </p:blipFill>
        <p:spPr>
          <a:xfrm>
            <a:off x="8504280" y="450432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1654071" y="920493"/>
            <a:ext cx="5278992" cy="2891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b="1" strike="noStrik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CPU → 1 GHz Dual Core – 64-bit </a:t>
            </a: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b="1" strike="noStrik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RAM → 2 GB</a:t>
            </a: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b="1" strike="noStrik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Armazenamento</a:t>
            </a:r>
            <a:r>
              <a:rPr lang="en-GB" b="1" strike="noStrik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→ 10 GB (Core &amp; Education) or 20 GB (Ultimate)</a:t>
            </a: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b="1" strike="noStrik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Display → 800 × 600 resolution</a:t>
            </a:r>
          </a:p>
          <a:p>
            <a:pPr>
              <a:lnSpc>
                <a:spcPct val="100000"/>
              </a:lnSpc>
            </a:pPr>
            <a:endParaRPr lang="en-GB" b="1" strike="noStrik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0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/>
        </p:nvSpPr>
        <p:spPr>
          <a:xfrm>
            <a:off x="1294149" y="1574993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57499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APT – ADVANCED PACKAGE TOOL</a:t>
            </a:r>
          </a:p>
        </p:txBody>
      </p:sp>
      <p:sp>
        <p:nvSpPr>
          <p:cNvPr id="257" name="Google Shape;257;p20"/>
          <p:cNvSpPr txBox="1"/>
          <p:nvPr/>
        </p:nvSpPr>
        <p:spPr>
          <a:xfrm>
            <a:off x="1294149" y="2358040"/>
            <a:ext cx="732900" cy="8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38379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DPKG – DEBIAN PACKAGE</a:t>
            </a:r>
          </a:p>
        </p:txBody>
      </p:sp>
      <p:sp>
        <p:nvSpPr>
          <p:cNvPr id="259" name="Google Shape;259;p20"/>
          <p:cNvSpPr txBox="1"/>
          <p:nvPr/>
        </p:nvSpPr>
        <p:spPr>
          <a:xfrm>
            <a:off x="1290798" y="316147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23698" y="3161471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SNAPPY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Google Shape;260;p20"/>
          <p:cNvSpPr txBox="1">
            <a:spLocks/>
          </p:cNvSpPr>
          <p:nvPr/>
        </p:nvSpPr>
        <p:spPr>
          <a:xfrm>
            <a:off x="1955102" y="3954710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GB" dirty="0" smtClean="0">
                <a:solidFill>
                  <a:srgbClr val="FFFFFF"/>
                </a:solidFill>
              </a:rPr>
              <a:t>FLATPAK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77" y="-50751"/>
            <a:ext cx="1236905" cy="12369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  <p:sp>
        <p:nvSpPr>
          <p:cNvPr id="13" name="Google Shape;234;p18"/>
          <p:cNvSpPr txBox="1">
            <a:spLocks noGrp="1"/>
          </p:cNvSpPr>
          <p:nvPr>
            <p:ph type="title"/>
          </p:nvPr>
        </p:nvSpPr>
        <p:spPr>
          <a:xfrm>
            <a:off x="1760604" y="140034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GERENCIADOR DE PACOTES</a:t>
            </a:r>
            <a:endParaRPr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Google Shape;259;p20"/>
          <p:cNvSpPr txBox="1"/>
          <p:nvPr/>
        </p:nvSpPr>
        <p:spPr>
          <a:xfrm>
            <a:off x="1222202" y="393914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56" grpId="0" build="p"/>
      <p:bldP spid="257" grpId="0"/>
      <p:bldP spid="258" grpId="0" build="p"/>
      <p:bldP spid="259" grpId="0"/>
      <p:bldP spid="260" grpId="0" build="p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16342" y="240969"/>
            <a:ext cx="7038360" cy="36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400" b="1" strike="noStrik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/>
              </a:rPr>
              <a:t>PRINCIPAIS SOFTWARES </a:t>
            </a:r>
            <a:endParaRPr lang="en-GB" sz="2400" b="1" strike="noStrik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/>
            </a:endParaRPr>
          </a:p>
        </p:txBody>
      </p:sp>
      <p:pic>
        <p:nvPicPr>
          <p:cNvPr id="231" name="Imagem 230"/>
          <p:cNvPicPr/>
          <p:nvPr/>
        </p:nvPicPr>
        <p:blipFill>
          <a:blip r:embed="rId2"/>
          <a:stretch/>
        </p:blipFill>
        <p:spPr>
          <a:xfrm>
            <a:off x="880280" y="750627"/>
            <a:ext cx="7110484" cy="41693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33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"/>
          <p:cNvSpPr txBox="1"/>
          <p:nvPr/>
        </p:nvSpPr>
        <p:spPr>
          <a:xfrm>
            <a:off x="1760760" y="14004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VERSÕES</a:t>
            </a:r>
            <a:endParaRPr sz="1400" b="1" i="0" u="none" strike="noStrik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Arial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1224000" y="1080000"/>
            <a:ext cx="7272000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 Symbols"/>
              <a:buChar char="⮚"/>
            </a:pP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Zorin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OS core é a versão gratuita principal.</a:t>
            </a: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</a:pP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 Symbols"/>
              <a:buChar char="⮚"/>
            </a:pP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Zorin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OS Lite é a versão destinada a computadores mais antigos ou com especificações técnicas mais limitadas.</a:t>
            </a: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</a:pP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 Symbols"/>
              <a:buChar char="⮚"/>
            </a:pP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Zorin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OS </a:t>
            </a: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gratuita para estudantes e professores.</a:t>
            </a: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</a:pP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 Symbols"/>
              <a:buChar char="⮚"/>
            </a:pP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Zorin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OS Business é focada no ambiente corporativo (empresas e área governamental). E vale avisar que não é gratuita.</a:t>
            </a: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</a:pP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 Symbols"/>
              <a:buChar char="⮚"/>
            </a:pP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Zorin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OS </a:t>
            </a: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Ultimate</a:t>
            </a: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a versão completa com jogos, aplicativos para negócios e produção e consumo de multimídia. Esta versão também é paga.</a:t>
            </a:r>
            <a:endParaRPr sz="12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499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 txBox="1"/>
          <p:nvPr/>
        </p:nvSpPr>
        <p:spPr>
          <a:xfrm>
            <a:off x="839536" y="174159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sz="1400" b="1" i="0" u="none" strike="noStrik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Arial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1220937" y="851220"/>
            <a:ext cx="6984000" cy="398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  <a:buFont typeface="Noto Sans Symbols"/>
              <a:buChar char="⮚"/>
            </a:pP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transição suave para novos usuários de Linux</a:t>
            </a: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</a:pP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  <a:buFont typeface="Noto Sans Symbols"/>
              <a:buChar char="⮚"/>
            </a:pP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rápido</a:t>
            </a: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</a:pP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  <a:buFont typeface="Noto Sans Symbols"/>
              <a:buChar char="⮚"/>
            </a:pP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Usando recursos do </a:t>
            </a:r>
            <a:r>
              <a:rPr lang="pt-BR" sz="1600" b="1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Ubuntu</a:t>
            </a: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</a:pP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  <a:buFont typeface="Noto Sans Symbols"/>
              <a:buChar char="⮚"/>
            </a:pPr>
            <a:r>
              <a:rPr lang="pt-BR" sz="16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Efeitos especiais da área de trabalho</a:t>
            </a: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10"/>
            </a:pPr>
            <a:endParaRPr sz="16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054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p18"/>
          <p:cNvSpPr txBox="1">
            <a:spLocks/>
          </p:cNvSpPr>
          <p:nvPr/>
        </p:nvSpPr>
        <p:spPr>
          <a:xfrm>
            <a:off x="1437456" y="224117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INTERFACE GRÁFICA</a:t>
            </a:r>
            <a:endParaRPr lang="en-GB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41" y="83284"/>
            <a:ext cx="837806" cy="6621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27" y="852150"/>
            <a:ext cx="5281684" cy="42253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370</Words>
  <Application>Microsoft Office PowerPoint</Application>
  <PresentationFormat>Apresentação na tela (16:9)</PresentationFormat>
  <Paragraphs>107</Paragraphs>
  <Slides>12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 Black</vt:lpstr>
      <vt:lpstr>Noto Sans Symbols</vt:lpstr>
      <vt:lpstr>Lato</vt:lpstr>
      <vt:lpstr>Montserrat</vt:lpstr>
      <vt:lpstr>Arial</vt:lpstr>
      <vt:lpstr>Times New Roman</vt:lpstr>
      <vt:lpstr>Focus</vt:lpstr>
      <vt:lpstr>Apresentação do PowerPoint</vt:lpstr>
      <vt:lpstr>SOBRE ZORIN</vt:lpstr>
      <vt:lpstr>BREVE HISTÓRIA</vt:lpstr>
      <vt:lpstr>Apresentação do PowerPoint</vt:lpstr>
      <vt:lpstr>GERENCIADOR DE PACOTES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CSI</cp:lastModifiedBy>
  <cp:revision>17</cp:revision>
  <dcterms:modified xsi:type="dcterms:W3CDTF">2019-06-13T23:26:00Z</dcterms:modified>
</cp:coreProperties>
</file>